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9" r:id="rId4"/>
    <p:sldId id="260" r:id="rId5"/>
    <p:sldId id="257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0EC79AA-1718-41DB-B247-EF2550143494}">
          <p14:sldIdLst>
            <p14:sldId id="256"/>
            <p14:sldId id="268"/>
            <p14:sldId id="269"/>
            <p14:sldId id="260"/>
            <p14:sldId id="257"/>
            <p14:sldId id="261"/>
          </p14:sldIdLst>
        </p14:section>
        <p14:section name="Раздел без заголовка" id="{8B233630-2B05-4AB2-8400-87DA2EE51CC7}">
          <p14:sldIdLst>
            <p14:sldId id="262"/>
            <p14:sldId id="263"/>
            <p14:sldId id="264"/>
            <p14:sldId id="266"/>
            <p14:sldId id="265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43" autoAdjust="0"/>
  </p:normalViewPr>
  <p:slideViewPr>
    <p:cSldViewPr>
      <p:cViewPr varScale="1">
        <p:scale>
          <a:sx n="54" d="100"/>
          <a:sy n="54" d="100"/>
        </p:scale>
        <p:origin x="-16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A66-8779-481A-B4F9-97F105A78032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DE26-43D8-4EF2-A757-D37DD15932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A66-8779-481A-B4F9-97F105A78032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DE26-43D8-4EF2-A757-D37DD1593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A66-8779-481A-B4F9-97F105A78032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DE26-43D8-4EF2-A757-D37DD1593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A66-8779-481A-B4F9-97F105A78032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DE26-43D8-4EF2-A757-D37DD15932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A66-8779-481A-B4F9-97F105A78032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DE26-43D8-4EF2-A757-D37DD1593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A66-8779-481A-B4F9-97F105A78032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DE26-43D8-4EF2-A757-D37DD15932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A66-8779-481A-B4F9-97F105A78032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DE26-43D8-4EF2-A757-D37DD15932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A66-8779-481A-B4F9-97F105A78032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DE26-43D8-4EF2-A757-D37DD1593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A66-8779-481A-B4F9-97F105A78032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DE26-43D8-4EF2-A757-D37DD1593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A66-8779-481A-B4F9-97F105A78032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DE26-43D8-4EF2-A757-D37DD1593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A66-8779-481A-B4F9-97F105A78032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DE26-43D8-4EF2-A757-D37DD15932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F4BA66-8779-481A-B4F9-97F105A78032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26DE26-43D8-4EF2-A757-D37DD15932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12776"/>
            <a:ext cx="7175351" cy="1793167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6000" i="1" dirty="0" smtClean="0"/>
              <a:t>Проект </a:t>
            </a:r>
            <a:br>
              <a:rPr lang="ru-RU" sz="6000" i="1" dirty="0" smtClean="0"/>
            </a:br>
            <a:r>
              <a:rPr lang="ru-RU" sz="6000" i="1" dirty="0" smtClean="0"/>
              <a:t/>
            </a:r>
            <a:br>
              <a:rPr lang="ru-RU" sz="6000" i="1" dirty="0" smtClean="0"/>
            </a:br>
            <a:r>
              <a:rPr lang="ru-RU" sz="6000" i="1" dirty="0" smtClean="0">
                <a:solidFill>
                  <a:srgbClr val="00B050"/>
                </a:solidFill>
              </a:rPr>
              <a:t>«Лук </a:t>
            </a:r>
            <a:r>
              <a:rPr lang="ru-RU" sz="6000" i="1" smtClean="0">
                <a:solidFill>
                  <a:srgbClr val="00B050"/>
                </a:solidFill>
              </a:rPr>
              <a:t>– здоровью </a:t>
            </a:r>
            <a:r>
              <a:rPr lang="ru-RU" sz="6000" i="1" dirty="0" smtClean="0">
                <a:solidFill>
                  <a:srgbClr val="00B050"/>
                </a:solidFill>
              </a:rPr>
              <a:t>друг»</a:t>
            </a:r>
            <a:endParaRPr lang="ru-RU" sz="6000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G:\лук-149608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520280" cy="250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8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800534" cy="3600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68960"/>
            <a:ext cx="4488921" cy="3366690"/>
          </a:xfrm>
        </p:spPr>
      </p:pic>
    </p:spTree>
    <p:extLst>
      <p:ext uri="{BB962C8B-B14F-4D97-AF65-F5344CB8AC3E}">
        <p14:creationId xmlns:p14="http://schemas.microsoft.com/office/powerpoint/2010/main" val="9049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960440" cy="25922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68960"/>
            <a:ext cx="4968552" cy="3648780"/>
          </a:xfrm>
        </p:spPr>
      </p:pic>
    </p:spTree>
    <p:extLst>
      <p:ext uri="{BB962C8B-B14F-4D97-AF65-F5344CB8AC3E}">
        <p14:creationId xmlns:p14="http://schemas.microsoft.com/office/powerpoint/2010/main" val="4901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4664"/>
            <a:ext cx="3240360" cy="5710471"/>
          </a:xfrm>
        </p:spPr>
      </p:pic>
    </p:spTree>
    <p:extLst>
      <p:ext uri="{BB962C8B-B14F-4D97-AF65-F5344CB8AC3E}">
        <p14:creationId xmlns:p14="http://schemas.microsoft.com/office/powerpoint/2010/main" val="33907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Цель</a:t>
            </a:r>
            <a:r>
              <a:rPr lang="ru-RU" dirty="0" smtClean="0"/>
              <a:t>: </a:t>
            </a:r>
            <a:r>
              <a:rPr lang="ru-RU" sz="4000" dirty="0" smtClean="0"/>
              <a:t>вызвать у детей познавательный интерес к выращиванию репчатого лука на перо в комнатных условиях; узнать о его пользе; заинтересовать этапами проведения опыта.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635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429000"/>
            <a:ext cx="7632848" cy="242334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Задачи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воспитание бережного отношения к растениям как к живым существам, сопереживания им, понимания, необходимость их охраны  на собственных наблюдениях; закрепление представления о луке, особенностях внешнего строения, находить «донце» с корнями и верхушку;</a:t>
            </a:r>
            <a:r>
              <a:rPr lang="ru-RU" sz="2400" dirty="0">
                <a:solidFill>
                  <a:schemeClr val="tx1"/>
                </a:solidFill>
              </a:rPr>
              <a:t> формирование </a:t>
            </a:r>
            <a:r>
              <a:rPr lang="ru-RU" sz="2400" dirty="0" smtClean="0">
                <a:solidFill>
                  <a:schemeClr val="tx1"/>
                </a:solidFill>
              </a:rPr>
              <a:t>представления об основных потребностях лука, условиях, которые необходимы для его роста (вода, земля, свет, тепло);  выработка в навыках посадки лука на землю и в стакан с водой; выявление, сравнение изменений и различий, которые произошли с луков</a:t>
            </a:r>
            <a:r>
              <a:rPr lang="ru-RU" sz="2400" dirty="0">
                <a:solidFill>
                  <a:schemeClr val="tx1"/>
                </a:solidFill>
              </a:rPr>
              <a:t>ицами</a:t>
            </a:r>
            <a:r>
              <a:rPr lang="ru-RU" sz="2400" dirty="0" smtClean="0">
                <a:solidFill>
                  <a:schemeClr val="tx1"/>
                </a:solidFill>
              </a:rPr>
              <a:t>  во время его роста; способствование возникновению интереса к процессу роста и пользе лука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3346450" cy="2509837"/>
          </a:xfrm>
        </p:spPr>
      </p:pic>
      <p:sp>
        <p:nvSpPr>
          <p:cNvPr id="7" name="Прямоугольник 6"/>
          <p:cNvSpPr/>
          <p:nvPr/>
        </p:nvSpPr>
        <p:spPr>
          <a:xfrm>
            <a:off x="4283968" y="764704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E3D2D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Малыши лучок сажали,</a:t>
            </a:r>
            <a:br>
              <a:rPr lang="ru-RU" sz="4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E3D2D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ru-RU" sz="4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E3D2D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Урожаем угощали.</a:t>
            </a:r>
            <a:br>
              <a:rPr lang="ru-RU" sz="4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E3D2D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ru-RU" sz="4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E3D2D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Витаминов целый клад!</a:t>
            </a:r>
            <a:br>
              <a:rPr lang="ru-RU" sz="4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E3D2D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ru-RU" sz="4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E3D2D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Приходите все к нам в сад!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04664"/>
            <a:ext cx="485632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err="1" smtClean="0"/>
              <a:t>Лук,лук,лук</a:t>
            </a:r>
            <a:r>
              <a:rPr lang="ru-RU" sz="4400" dirty="0" smtClean="0"/>
              <a:t>,</a:t>
            </a:r>
            <a:br>
              <a:rPr lang="ru-RU" sz="4400" dirty="0" smtClean="0"/>
            </a:br>
            <a:r>
              <a:rPr lang="ru-RU" sz="4400" dirty="0" smtClean="0"/>
              <a:t>Ты наш зелёный друг.</a:t>
            </a:r>
            <a:br>
              <a:rPr lang="ru-RU" sz="4400" dirty="0" smtClean="0"/>
            </a:br>
            <a:r>
              <a:rPr lang="ru-RU" sz="4400" dirty="0" smtClean="0"/>
              <a:t>Ты быстрей расти и здоровью помоги!</a:t>
            </a:r>
            <a:endParaRPr lang="ru-RU" sz="4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3936438" cy="4896544"/>
          </a:xfrm>
        </p:spPr>
      </p:pic>
    </p:spTree>
    <p:extLst>
      <p:ext uri="{BB962C8B-B14F-4D97-AF65-F5344CB8AC3E}">
        <p14:creationId xmlns:p14="http://schemas.microsoft.com/office/powerpoint/2010/main" val="41127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5400600" cy="30243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4984"/>
            <a:ext cx="5760640" cy="3373933"/>
          </a:xfrm>
        </p:spPr>
      </p:pic>
    </p:spTree>
    <p:extLst>
      <p:ext uri="{BB962C8B-B14F-4D97-AF65-F5344CB8AC3E}">
        <p14:creationId xmlns:p14="http://schemas.microsoft.com/office/powerpoint/2010/main" val="25370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76672"/>
            <a:ext cx="410445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Лук в саду и в огороде,</a:t>
            </a:r>
            <a:br>
              <a:rPr lang="ru-RU" sz="4400" dirty="0" smtClean="0"/>
            </a:br>
            <a:r>
              <a:rPr lang="ru-RU" sz="4400" dirty="0" smtClean="0"/>
              <a:t>Да при всём честном народе, </a:t>
            </a:r>
            <a:br>
              <a:rPr lang="ru-RU" sz="4400" dirty="0" smtClean="0"/>
            </a:br>
            <a:r>
              <a:rPr lang="ru-RU" sz="4400" dirty="0" smtClean="0"/>
              <a:t>Развивается,</a:t>
            </a:r>
            <a:br>
              <a:rPr lang="ru-RU" sz="4400" dirty="0" smtClean="0"/>
            </a:br>
            <a:r>
              <a:rPr lang="ru-RU" sz="4400" dirty="0" smtClean="0"/>
              <a:t>растёт, от болезней нас спасёт!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248472" cy="29163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4248472" cy="3078341"/>
          </a:xfrm>
        </p:spPr>
      </p:pic>
    </p:spTree>
    <p:extLst>
      <p:ext uri="{BB962C8B-B14F-4D97-AF65-F5344CB8AC3E}">
        <p14:creationId xmlns:p14="http://schemas.microsoft.com/office/powerpoint/2010/main" val="6094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417646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Да, удачный вырос лук, </a:t>
            </a:r>
            <a:br>
              <a:rPr lang="ru-RU" sz="3600" dirty="0" smtClean="0"/>
            </a:br>
            <a:r>
              <a:rPr lang="ru-RU" sz="3600" dirty="0" smtClean="0"/>
              <a:t>Всё свершилось! Но не вдруг-  труд затрачен нами был, за посадкой мы следили. </a:t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0648"/>
            <a:ext cx="4608512" cy="5688632"/>
          </a:xfrm>
        </p:spPr>
      </p:pic>
    </p:spTree>
    <p:extLst>
      <p:ext uri="{BB962C8B-B14F-4D97-AF65-F5344CB8AC3E}">
        <p14:creationId xmlns:p14="http://schemas.microsoft.com/office/powerpoint/2010/main" val="35227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77072"/>
            <a:ext cx="727280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/>
              <a:t>Вырос крупный лук – </a:t>
            </a:r>
            <a:br>
              <a:rPr lang="ru-RU" sz="5400" dirty="0" smtClean="0"/>
            </a:br>
            <a:r>
              <a:rPr lang="ru-RU" sz="5400" dirty="0" smtClean="0"/>
              <a:t>теперь ешь скорей и не болей!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744416" cy="34563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4664"/>
            <a:ext cx="4512502" cy="3528392"/>
          </a:xfrm>
        </p:spPr>
      </p:pic>
      <p:pic>
        <p:nvPicPr>
          <p:cNvPr id="3074" name="Picture 2" descr="G:\4149066_komik-gerçekçi-soğan-bar-gıda-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1440160" cy="2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7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</TotalTime>
  <Words>155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Проект   «Лук – здоровью друг»</vt:lpstr>
      <vt:lpstr>Цель: вызвать у детей познавательный интерес к выращиванию репчатого лука на перо в комнатных условиях; узнать о его пользе; заинтересовать этапами проведения опыта.</vt:lpstr>
      <vt:lpstr>Задачи: воспитание бережного отношения к растениям как к живым существам, сопереживания им, понимания, необходимость их охраны  на собственных наблюдениях; закрепление представления о луке, особенностях внешнего строения, находить «донце» с корнями и верхушку; формирование представления об основных потребностях лука, условиях, которые необходимы для его роста (вода, земля, свет, тепло);  выработка в навыках посадки лука на землю и в стакан с водой; выявление, сравнение изменений и различий, которые произошли с луковицами  во время его роста; способствование возникновению интереса к процессу роста и пользе лука.</vt:lpstr>
      <vt:lpstr>Презентация PowerPoint</vt:lpstr>
      <vt:lpstr>Лук,лук,лук, Ты наш зелёный друг. Ты быстрей расти и здоровью помоги!</vt:lpstr>
      <vt:lpstr>Презентация PowerPoint</vt:lpstr>
      <vt:lpstr>Лук в саду и в огороде, Да при всём честном народе,  Развивается, растёт, от болезней нас спасёт!</vt:lpstr>
      <vt:lpstr>Да, удачный вырос лук,  Всё свершилось! Но не вдруг-  труд затрачен нами был, за посадкой мы следили.  </vt:lpstr>
      <vt:lpstr>Вырос крупный лук –  теперь ешь скорей и не болей!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«Лук – Здоровью друг»</dc:title>
  <dc:creator>пользоваель</dc:creator>
  <cp:lastModifiedBy>пользоваель</cp:lastModifiedBy>
  <cp:revision>10</cp:revision>
  <dcterms:created xsi:type="dcterms:W3CDTF">2016-04-03T09:29:30Z</dcterms:created>
  <dcterms:modified xsi:type="dcterms:W3CDTF">2016-09-21T12:26:47Z</dcterms:modified>
</cp:coreProperties>
</file>